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2" r:id="rId6"/>
    <p:sldId id="265" r:id="rId7"/>
    <p:sldId id="269" r:id="rId8"/>
    <p:sldId id="266" r:id="rId9"/>
    <p:sldId id="267" r:id="rId10"/>
    <p:sldId id="268" r:id="rId11"/>
    <p:sldId id="270" r:id="rId12"/>
    <p:sldId id="273" r:id="rId13"/>
    <p:sldId id="274" r:id="rId14"/>
    <p:sldId id="275" r:id="rId15"/>
    <p:sldId id="277" r:id="rId16"/>
    <p:sldId id="278" r:id="rId17"/>
    <p:sldId id="279" r:id="rId18"/>
    <p:sldId id="284" r:id="rId19"/>
    <p:sldId id="280" r:id="rId20"/>
    <p:sldId id="289" r:id="rId21"/>
    <p:sldId id="288" r:id="rId22"/>
    <p:sldId id="281" r:id="rId23"/>
    <p:sldId id="283" r:id="rId24"/>
    <p:sldId id="282" r:id="rId25"/>
    <p:sldId id="31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6" autoAdjust="0"/>
    <p:restoredTop sz="94669"/>
  </p:normalViewPr>
  <p:slideViewPr>
    <p:cSldViewPr snapToGrid="0">
      <p:cViewPr varScale="1">
        <p:scale>
          <a:sx n="135" d="100"/>
          <a:sy n="135" d="100"/>
        </p:scale>
        <p:origin x="35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35052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 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</a:t>
            </a:r>
            <a:r>
              <a:rPr lang="ko-KR" altLang="en-US" dirty="0" err="1"/>
              <a:t>링그트</a:t>
            </a:r>
            <a:r>
              <a:rPr lang="ko-KR" altLang="en-US" dirty="0"/>
              <a:t>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놓고학생들도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43174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/>
              <a:t>.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png"/><Relationship Id="rId4" Type="http://schemas.openxmlformats.org/officeDocument/2006/relationships/package" Target="../embeddings/Microsoft_Word_Document.docx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quizlet.com/_8795x9?x=1jqt&amp;i=2q2hz5" TargetMode="External"/><Relationship Id="rId4" Type="http://schemas.openxmlformats.org/officeDocument/2006/relationships/hyperlink" Target="https://youtu.be/0h7Ri0qcw7M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73qzy?x=1jqt&amp;i=2q2hz5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983" y="413728"/>
            <a:ext cx="1752600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07124" y="1381127"/>
            <a:ext cx="5159375" cy="35394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오늘</a:t>
            </a:r>
            <a:r>
              <a:rPr lang="en-US" altLang="ko-KR" sz="2800" dirty="0">
                <a:solidFill>
                  <a:srgbClr val="0000FF"/>
                </a:solidFill>
              </a:rPr>
              <a:t>              </a:t>
            </a:r>
            <a:r>
              <a:rPr lang="ko-KR" altLang="en-US" sz="2800" dirty="0">
                <a:solidFill>
                  <a:srgbClr val="0000FF"/>
                </a:solidFill>
              </a:rPr>
              <a:t>어제</a:t>
            </a:r>
            <a:endParaRPr lang="en-US" altLang="ko-KR" sz="2800" dirty="0">
              <a:solidFill>
                <a:srgbClr val="0000FF"/>
              </a:solidFill>
            </a:endParaRPr>
          </a:p>
          <a:p>
            <a:pPr algn="ctr"/>
            <a:endParaRPr lang="en-US" altLang="ko-KR" sz="2800" dirty="0">
              <a:solidFill>
                <a:srgbClr val="0000FF"/>
              </a:solidFill>
            </a:endParaRP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    </a:t>
            </a:r>
            <a:r>
              <a:rPr lang="ko-KR" altLang="en-US" sz="2800" dirty="0">
                <a:solidFill>
                  <a:schemeClr val="bg1"/>
                </a:solidFill>
              </a:rPr>
              <a:t>가요</a:t>
            </a:r>
            <a:r>
              <a:rPr lang="en-US" altLang="ko-KR" sz="2800" dirty="0">
                <a:solidFill>
                  <a:schemeClr val="bg1"/>
                </a:solidFill>
              </a:rPr>
              <a:t>              </a:t>
            </a:r>
            <a:r>
              <a:rPr lang="ko-KR" altLang="en-US" sz="2800" dirty="0">
                <a:solidFill>
                  <a:schemeClr val="bg1"/>
                </a:solidFill>
              </a:rPr>
              <a:t>갔어요</a:t>
            </a:r>
            <a:endParaRPr lang="en-US" altLang="ko-KR" sz="2800" dirty="0">
              <a:solidFill>
                <a:schemeClr val="bg1"/>
              </a:solidFill>
            </a:endParaRP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    </a:t>
            </a:r>
            <a:r>
              <a:rPr lang="ko-KR" altLang="en-US" sz="2800" dirty="0">
                <a:solidFill>
                  <a:schemeClr val="bg1"/>
                </a:solidFill>
              </a:rPr>
              <a:t>와요</a:t>
            </a:r>
            <a:r>
              <a:rPr lang="en-US" altLang="ko-KR" sz="2800" dirty="0">
                <a:solidFill>
                  <a:schemeClr val="bg1"/>
                </a:solidFill>
              </a:rPr>
              <a:t>              </a:t>
            </a:r>
            <a:r>
              <a:rPr lang="ko-KR" altLang="en-US" sz="2800" dirty="0">
                <a:solidFill>
                  <a:schemeClr val="bg1"/>
                </a:solidFill>
              </a:rPr>
              <a:t>왔어요</a:t>
            </a:r>
            <a:endParaRPr lang="en-US" altLang="ko-KR" sz="2800" dirty="0">
              <a:solidFill>
                <a:schemeClr val="bg1"/>
              </a:solidFill>
            </a:endParaRP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    </a:t>
            </a:r>
            <a:r>
              <a:rPr lang="ko-KR" altLang="en-US" sz="2800" dirty="0">
                <a:solidFill>
                  <a:schemeClr val="bg1"/>
                </a:solidFill>
              </a:rPr>
              <a:t>앉아요</a:t>
            </a:r>
            <a:r>
              <a:rPr lang="en-US" altLang="ko-KR" sz="2800" dirty="0">
                <a:solidFill>
                  <a:schemeClr val="bg1"/>
                </a:solidFill>
              </a:rPr>
              <a:t>           </a:t>
            </a:r>
            <a:r>
              <a:rPr lang="ko-KR" altLang="en-US" sz="2800" dirty="0">
                <a:solidFill>
                  <a:schemeClr val="bg1"/>
                </a:solidFill>
              </a:rPr>
              <a:t>앉았어요</a:t>
            </a:r>
            <a:endParaRPr lang="en-US" altLang="ko-KR" sz="2800" dirty="0">
              <a:solidFill>
                <a:schemeClr val="bg1"/>
              </a:solidFill>
            </a:endParaRP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    </a:t>
            </a:r>
            <a:r>
              <a:rPr lang="ko-KR" altLang="en-US" sz="2800" dirty="0">
                <a:solidFill>
                  <a:schemeClr val="bg1"/>
                </a:solidFill>
              </a:rPr>
              <a:t>먹어요</a:t>
            </a:r>
            <a:r>
              <a:rPr lang="en-US" altLang="ko-KR" sz="2800" dirty="0">
                <a:solidFill>
                  <a:schemeClr val="bg1"/>
                </a:solidFill>
              </a:rPr>
              <a:t>           </a:t>
            </a:r>
            <a:r>
              <a:rPr lang="ko-KR" altLang="en-US" sz="2800" dirty="0">
                <a:solidFill>
                  <a:schemeClr val="bg1"/>
                </a:solidFill>
              </a:rPr>
              <a:t>먹었어요</a:t>
            </a:r>
            <a:endParaRPr lang="en-US" altLang="ko-KR" sz="2800" dirty="0">
              <a:solidFill>
                <a:schemeClr val="bg1"/>
              </a:solidFill>
            </a:endParaRPr>
          </a:p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    </a:t>
            </a:r>
            <a:r>
              <a:rPr lang="ko-KR" altLang="en-US" sz="2800" dirty="0">
                <a:solidFill>
                  <a:schemeClr val="bg1"/>
                </a:solidFill>
              </a:rPr>
              <a:t>입어요</a:t>
            </a:r>
            <a:r>
              <a:rPr lang="en-US" altLang="ko-KR" sz="2800" dirty="0">
                <a:solidFill>
                  <a:schemeClr val="bg1"/>
                </a:solidFill>
              </a:rPr>
              <a:t>           </a:t>
            </a:r>
            <a:r>
              <a:rPr lang="ko-KR" altLang="en-US" sz="2800" dirty="0">
                <a:solidFill>
                  <a:schemeClr val="bg1"/>
                </a:solidFill>
              </a:rPr>
              <a:t>입었어요</a:t>
            </a:r>
            <a:endParaRPr lang="en-US" altLang="ko-KR" sz="2800" dirty="0">
              <a:solidFill>
                <a:schemeClr val="bg1"/>
              </a:solidFill>
            </a:endParaRPr>
          </a:p>
          <a:p>
            <a:r>
              <a:rPr lang="ko-KR" altLang="en-US" sz="2800" dirty="0">
                <a:solidFill>
                  <a:schemeClr val="bg1"/>
                </a:solidFill>
              </a:rPr>
              <a:t>           해요 </a:t>
            </a:r>
            <a:r>
              <a:rPr lang="en-US" altLang="ko-KR" sz="2800" dirty="0">
                <a:solidFill>
                  <a:schemeClr val="bg1"/>
                </a:solidFill>
              </a:rPr>
              <a:t>	      </a:t>
            </a:r>
            <a:r>
              <a:rPr lang="ko-KR" altLang="en-US" sz="2800" dirty="0">
                <a:solidFill>
                  <a:schemeClr val="bg1"/>
                </a:solidFill>
              </a:rPr>
              <a:t>했어요</a:t>
            </a:r>
            <a:endParaRPr lang="en-US" altLang="ko-KR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087" y="218977"/>
            <a:ext cx="3937000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-</a:t>
            </a:r>
            <a:r>
              <a:rPr lang="ko-KR" altLang="en-US" sz="2400" dirty="0"/>
              <a:t>았</a:t>
            </a:r>
            <a:r>
              <a:rPr lang="en-US" altLang="ko-KR" sz="2400" dirty="0"/>
              <a:t>/ </a:t>
            </a:r>
            <a:r>
              <a:rPr lang="ko-KR" altLang="en-US" sz="2400" dirty="0"/>
              <a:t>었어요</a:t>
            </a:r>
            <a:r>
              <a:rPr lang="en-US" altLang="ko-KR" sz="2400" dirty="0"/>
              <a:t>: </a:t>
            </a:r>
            <a:r>
              <a:rPr lang="ko-KR" altLang="en-US" sz="2400" dirty="0"/>
              <a:t>과거형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70086" y="1035134"/>
            <a:ext cx="4388785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지난</a:t>
            </a:r>
            <a:r>
              <a:rPr lang="en-US" altLang="ko-KR" sz="2400" dirty="0"/>
              <a:t> </a:t>
            </a:r>
            <a:r>
              <a:rPr lang="ko-KR" altLang="en-US" sz="2400" dirty="0"/>
              <a:t>주말에</a:t>
            </a:r>
            <a:r>
              <a:rPr lang="en-US" altLang="ko-KR" sz="2400" dirty="0"/>
              <a:t> </a:t>
            </a:r>
            <a:r>
              <a:rPr lang="ko-KR" altLang="en-US" sz="2400" dirty="0"/>
              <a:t>동물원에</a:t>
            </a:r>
            <a:r>
              <a:rPr lang="en-US" altLang="ko-KR" sz="2400" dirty="0"/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갔어요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동물원에서</a:t>
            </a:r>
            <a:r>
              <a:rPr lang="en-US" altLang="ko-KR" sz="2400" dirty="0"/>
              <a:t> </a:t>
            </a:r>
            <a:r>
              <a:rPr lang="ko-KR" altLang="en-US" sz="2400" dirty="0"/>
              <a:t>사진을</a:t>
            </a:r>
            <a:r>
              <a:rPr lang="en-US" altLang="ko-KR" sz="2400" dirty="0"/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찍었어요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009116"/>
              </p:ext>
            </p:extLst>
          </p:nvPr>
        </p:nvGraphicFramePr>
        <p:xfrm>
          <a:off x="539751" y="3132666"/>
          <a:ext cx="4762500" cy="1788584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42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ㅏ</a:t>
                      </a:r>
                      <a:r>
                        <a:rPr lang="en-US" altLang="ko-KR" sz="2000" dirty="0"/>
                        <a:t>,</a:t>
                      </a:r>
                      <a:r>
                        <a:rPr lang="ko-KR" altLang="en-US" sz="2000" dirty="0"/>
                        <a:t>ㅗ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ㅓ</a:t>
                      </a:r>
                      <a:r>
                        <a:rPr lang="en-US" altLang="ko-KR" sz="2000" dirty="0"/>
                        <a:t>,</a:t>
                      </a:r>
                      <a:r>
                        <a:rPr lang="ko-KR" altLang="en-US" sz="2000" dirty="0"/>
                        <a:t>ㅜ</a:t>
                      </a:r>
                      <a:r>
                        <a:rPr lang="en-US" altLang="ko-KR" sz="2000" dirty="0"/>
                        <a:t>,</a:t>
                      </a:r>
                      <a:r>
                        <a:rPr lang="ko-KR" altLang="en-US" sz="2000" dirty="0"/>
                        <a:t>ㅡ</a:t>
                      </a:r>
                      <a:r>
                        <a:rPr lang="en-US" altLang="ko-KR" sz="2000" dirty="0"/>
                        <a:t>,</a:t>
                      </a:r>
                      <a:r>
                        <a:rPr lang="ko-KR" altLang="en-US" sz="2000" dirty="0"/>
                        <a:t>ㅣ</a:t>
                      </a:r>
                      <a:r>
                        <a:rPr lang="en-US" altLang="ko-KR" sz="2000" dirty="0"/>
                        <a:t>,</a:t>
                      </a:r>
                      <a:r>
                        <a:rPr lang="mr-IN" altLang="ko-KR" sz="2000" dirty="0"/>
                        <a:t>…</a:t>
                      </a:r>
                      <a:r>
                        <a:rPr lang="en-US" altLang="ko-KR" sz="2000" dirty="0"/>
                        <a:t>.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하다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42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-</a:t>
                      </a:r>
                      <a:r>
                        <a:rPr lang="ko-KR" altLang="en-US" sz="2000" dirty="0"/>
                        <a:t>았어요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-</a:t>
                      </a:r>
                      <a:r>
                        <a:rPr lang="ko-KR" altLang="en-US" sz="2000" dirty="0"/>
                        <a:t>었어요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했어요</a:t>
                      </a:r>
                      <a:endParaRPr lang="en-US" sz="20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39750" y="2698750"/>
            <a:ext cx="315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과거형</a:t>
            </a:r>
            <a:r>
              <a:rPr lang="en-US" altLang="ko-KR" dirty="0"/>
              <a:t> </a:t>
            </a:r>
            <a:r>
              <a:rPr lang="ko-KR" altLang="en-US" dirty="0"/>
              <a:t>만들기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539750" y="5318125"/>
            <a:ext cx="5203638" cy="381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이곳을</a:t>
            </a:r>
            <a:r>
              <a:rPr lang="en-US" altLang="ko-KR" dirty="0"/>
              <a:t> </a:t>
            </a:r>
            <a:r>
              <a:rPr lang="ko-KR" altLang="en-US" dirty="0"/>
              <a:t>클릭해</a:t>
            </a:r>
            <a:r>
              <a:rPr lang="en-US" altLang="ko-KR" dirty="0"/>
              <a:t> </a:t>
            </a:r>
            <a:r>
              <a:rPr lang="ko-KR" altLang="en-US" dirty="0"/>
              <a:t>문제를</a:t>
            </a:r>
            <a:r>
              <a:rPr lang="en-US" altLang="ko-KR" dirty="0"/>
              <a:t> </a:t>
            </a:r>
            <a:r>
              <a:rPr lang="ko-KR" altLang="en-US" dirty="0"/>
              <a:t>풀어보세요</a:t>
            </a:r>
            <a:r>
              <a:rPr lang="en-US" altLang="ko-KR" dirty="0"/>
              <a:t>- </a:t>
            </a:r>
            <a:r>
              <a:rPr lang="en-US" altLang="ko-KR" dirty="0" err="1"/>
              <a:t>google</a:t>
            </a:r>
            <a:r>
              <a:rPr lang="en-US" altLang="ko-KR" dirty="0"/>
              <a:t> form</a:t>
            </a:r>
            <a:endParaRPr lang="en-US" dirty="0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0143CA12-25DD-0246-B844-AD25D3052E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9529163"/>
              </p:ext>
            </p:extLst>
          </p:nvPr>
        </p:nvGraphicFramePr>
        <p:xfrm>
          <a:off x="5838279" y="5172073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38279" y="5172073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1 at 10.55.1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4" y="165099"/>
            <a:ext cx="11210925" cy="580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Screen Shot 2020-04-21 at 10.56.2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07" y="0"/>
            <a:ext cx="7305797" cy="61277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60780" y="3017929"/>
            <a:ext cx="983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먹었어요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9287" y="4203507"/>
            <a:ext cx="783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했어요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31125" y="5389085"/>
            <a:ext cx="783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봤어요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1 at 11.00.50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048" y="0"/>
            <a:ext cx="7902553" cy="6189122"/>
          </a:xfrm>
          <a:prstGeom prst="rect">
            <a:avLst/>
          </a:prstGeom>
        </p:spPr>
      </p:pic>
      <p:pic>
        <p:nvPicPr>
          <p:cNvPr id="6" name="Track 0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225" y="1943100"/>
            <a:ext cx="812800" cy="8128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183530" y="3579906"/>
            <a:ext cx="376518" cy="3585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292353" y="5686612"/>
            <a:ext cx="376518" cy="3585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5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1 at 11.07.0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87" y="0"/>
            <a:ext cx="9091338" cy="620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1 at 11.08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971" y="0"/>
            <a:ext cx="7116162" cy="6191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651625" y="3841750"/>
            <a:ext cx="365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51625" y="4349750"/>
            <a:ext cx="428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55365" y="4857750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1 at 11.11.0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5" y="0"/>
            <a:ext cx="10750550" cy="618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Screen Shot 2020-04-21 at 12.03.0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69" y="-84239"/>
            <a:ext cx="6310506" cy="62596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9506" y="793750"/>
            <a:ext cx="5331012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동요를</a:t>
            </a:r>
            <a:r>
              <a:rPr lang="en-US" altLang="ko-KR" sz="3200" dirty="0"/>
              <a:t> </a:t>
            </a:r>
            <a:r>
              <a:rPr lang="ko-KR" altLang="en-US" sz="3200" dirty="0"/>
              <a:t>들어 보아요</a:t>
            </a:r>
            <a:r>
              <a:rPr lang="en-US" altLang="ko-KR" sz="3200" dirty="0"/>
              <a:t>!</a:t>
            </a:r>
          </a:p>
          <a:p>
            <a:r>
              <a:rPr lang="ko-KR" altLang="en-US" sz="3200" dirty="0">
                <a:hlinkClick r:id="rId4"/>
              </a:rPr>
              <a:t>동물농장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6826250" y="2270124"/>
            <a:ext cx="5138644" cy="83099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한국의</a:t>
            </a:r>
            <a:r>
              <a:rPr lang="en-US" altLang="ko-KR" sz="2400" dirty="0"/>
              <a:t> </a:t>
            </a:r>
            <a:r>
              <a:rPr lang="ko-KR" altLang="en-US" sz="2400" dirty="0"/>
              <a:t>동물들</a:t>
            </a:r>
            <a:r>
              <a:rPr lang="en-US" altLang="ko-KR" sz="2400" dirty="0"/>
              <a:t> </a:t>
            </a:r>
            <a:r>
              <a:rPr lang="ko-KR" altLang="en-US" sz="2400" dirty="0"/>
              <a:t>소리를</a:t>
            </a:r>
            <a:r>
              <a:rPr lang="en-US" altLang="ko-KR" sz="2400" dirty="0"/>
              <a:t> </a:t>
            </a:r>
            <a:r>
              <a:rPr lang="en-US" altLang="ko-KR" sz="2400" dirty="0" err="1">
                <a:hlinkClick r:id="rId5"/>
              </a:rPr>
              <a:t>Quizlet</a:t>
            </a:r>
            <a:r>
              <a:rPr lang="ko-KR" altLang="en-US" sz="2400" dirty="0"/>
              <a:t>을</a:t>
            </a:r>
            <a:r>
              <a:rPr lang="en-US" altLang="ko-KR" sz="2400" dirty="0"/>
              <a:t> </a:t>
            </a:r>
          </a:p>
          <a:p>
            <a:r>
              <a:rPr lang="ko-KR" altLang="en-US" sz="2400" dirty="0"/>
              <a:t>이용해</a:t>
            </a:r>
            <a:r>
              <a:rPr lang="en-US" altLang="ko-KR" sz="2400" dirty="0"/>
              <a:t> </a:t>
            </a:r>
            <a:r>
              <a:rPr lang="ko-KR" altLang="en-US" sz="2400" dirty="0"/>
              <a:t>연습해</a:t>
            </a:r>
            <a:r>
              <a:rPr lang="en-US" altLang="ko-KR" sz="2400" dirty="0"/>
              <a:t> </a:t>
            </a:r>
            <a:r>
              <a:rPr lang="ko-KR" altLang="en-US" sz="2400" dirty="0"/>
              <a:t>보아요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1876" y="365125"/>
            <a:ext cx="8112124" cy="15081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7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듣고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063625" y="2222499"/>
            <a:ext cx="9334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다람쥐가 알려준 길로 가다보니 사과 나무 세 그루가 나왔어요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사과 나무에는 사과가 하나씩 열려 있었는데 </a:t>
            </a:r>
          </a:p>
          <a:p>
            <a:r>
              <a:rPr lang="ko-KR" altLang="en-US" dirty="0"/>
              <a:t>그 중 한 나무에는 수박만큼 커다란  사과가 달려 있었어요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r>
              <a:rPr lang="en-US" altLang="ko-KR" dirty="0"/>
              <a:t>"</a:t>
            </a:r>
            <a:r>
              <a:rPr lang="ko-KR" altLang="en-US" dirty="0"/>
              <a:t>사과 나무야</a:t>
            </a:r>
            <a:r>
              <a:rPr lang="en-US" altLang="ko-KR" dirty="0"/>
              <a:t>, </a:t>
            </a:r>
            <a:r>
              <a:rPr lang="ko-KR" altLang="en-US" dirty="0"/>
              <a:t>내 비행기를 보지 못했니</a:t>
            </a:r>
            <a:r>
              <a:rPr lang="en-US" altLang="ko-KR" dirty="0"/>
              <a:t>?"</a:t>
            </a:r>
          </a:p>
          <a:p>
            <a:r>
              <a:rPr lang="en-US" altLang="ko-KR" dirty="0"/>
              <a:t>" </a:t>
            </a:r>
            <a:r>
              <a:rPr lang="ko-KR" altLang="en-US" dirty="0"/>
              <a:t>엘리젤</a:t>
            </a:r>
            <a:r>
              <a:rPr lang="en-US" altLang="ko-KR" dirty="0"/>
              <a:t>, </a:t>
            </a:r>
            <a:r>
              <a:rPr lang="ko-KR" altLang="en-US" dirty="0"/>
              <a:t>우선 사과가 떨어지게 나를 좀 흔들어 주지 않겠니</a:t>
            </a:r>
            <a:r>
              <a:rPr lang="en-US" altLang="ko-KR" dirty="0"/>
              <a:t>? </a:t>
            </a:r>
            <a:r>
              <a:rPr lang="ko-KR" altLang="en-US" dirty="0"/>
              <a:t>내 가지에 매달린 사과가 너무 무거워 가지가 부러질 것만 같구나</a:t>
            </a:r>
            <a:r>
              <a:rPr lang="en-US" altLang="ko-KR" dirty="0"/>
              <a:t>"</a:t>
            </a:r>
          </a:p>
          <a:p>
            <a:endParaRPr lang="en-US" dirty="0"/>
          </a:p>
          <a:p>
            <a:r>
              <a:rPr lang="ko-KR" altLang="en-US" dirty="0"/>
              <a:t>엘리젤은  나무를 흔들어 사과를 떨어뜨려 주었어요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r>
              <a:rPr lang="en-US" altLang="ko-KR" dirty="0"/>
              <a:t>"</a:t>
            </a:r>
            <a:r>
              <a:rPr lang="ko-KR" altLang="en-US" dirty="0"/>
              <a:t>도와줘서 고마워</a:t>
            </a:r>
            <a:r>
              <a:rPr lang="en-US" altLang="ko-KR" dirty="0"/>
              <a:t>, </a:t>
            </a:r>
            <a:r>
              <a:rPr lang="ko-KR" altLang="en-US" dirty="0"/>
              <a:t>비행기는 저기로  날아갔어</a:t>
            </a:r>
            <a:r>
              <a:rPr lang="en-US" altLang="ko-KR" dirty="0"/>
              <a:t>."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D4208E-C5DD-5641-BBF9-F6F588B6EE47}"/>
              </a:ext>
            </a:extLst>
          </p:cNvPr>
          <p:cNvSpPr txBox="1"/>
          <p:nvPr/>
        </p:nvSpPr>
        <p:spPr>
          <a:xfrm>
            <a:off x="6987208" y="1627008"/>
            <a:ext cx="290222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err="1"/>
              <a:t>수학동화</a:t>
            </a:r>
            <a:r>
              <a:rPr lang="ko-KR" altLang="en-US" sz="800" dirty="0"/>
              <a:t> 비행기를 찾아서 </a:t>
            </a:r>
            <a:r>
              <a:rPr lang="en-US" altLang="ko-KR" sz="800" dirty="0"/>
              <a:t>5</a:t>
            </a:r>
            <a:r>
              <a:rPr lang="ko-KR" altLang="en-US" sz="800" dirty="0"/>
              <a:t>  </a:t>
            </a:r>
            <a:r>
              <a:rPr lang="en-US" altLang="ko-KR" sz="800" dirty="0" err="1"/>
              <a:t>kidsfree.co.kr</a:t>
            </a:r>
            <a:endParaRPr lang="en-US" altLang="ko-KR" sz="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5625" y="10795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7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17875" y="2111375"/>
            <a:ext cx="5455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ko-KR" altLang="en-US" u="sng" dirty="0"/>
              <a:t>을</a:t>
            </a:r>
            <a:r>
              <a:rPr lang="en-US" altLang="ko-KR" u="sng" dirty="0"/>
              <a:t> </a:t>
            </a:r>
            <a:r>
              <a:rPr lang="ko-KR" altLang="en-US" u="sng" dirty="0"/>
              <a:t>누르면</a:t>
            </a:r>
            <a:r>
              <a:rPr lang="en-US" altLang="ko-KR" u="sng" dirty="0"/>
              <a:t>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</a:t>
            </a:r>
            <a:r>
              <a:rPr lang="ko-KR" altLang="en-US" u="sng" dirty="0"/>
              <a:t>로</a:t>
            </a:r>
            <a:r>
              <a:rPr lang="en-US" altLang="ko-KR" u="sng" dirty="0"/>
              <a:t> </a:t>
            </a:r>
            <a:r>
              <a:rPr lang="ko-KR" altLang="en-US" u="sng" dirty="0"/>
              <a:t>갈</a:t>
            </a:r>
            <a:r>
              <a:rPr lang="en-US" altLang="ko-KR" u="sng" dirty="0"/>
              <a:t> </a:t>
            </a:r>
            <a:r>
              <a:rPr lang="ko-KR" altLang="en-US" u="sng" dirty="0"/>
              <a:t>수</a:t>
            </a:r>
            <a:r>
              <a:rPr lang="en-US" altLang="ko-KR" u="sng" dirty="0"/>
              <a:t> </a:t>
            </a:r>
            <a:r>
              <a:rPr lang="ko-KR" altLang="en-US" u="sng" dirty="0"/>
              <a:t>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0 at 11.04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56" y="0"/>
            <a:ext cx="7648606" cy="61912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워크북 하기 </a:t>
            </a:r>
            <a:r>
              <a:rPr lang="en-US" altLang="ko-KR" dirty="0"/>
              <a:t>/ 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312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Screen Shot 2020-04-21 at 1.40.0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9" b="84112"/>
          <a:stretch/>
        </p:blipFill>
        <p:spPr>
          <a:xfrm>
            <a:off x="149412" y="92263"/>
            <a:ext cx="9185854" cy="1336113"/>
          </a:xfrm>
          <a:prstGeom prst="rect">
            <a:avLst/>
          </a:prstGeom>
        </p:spPr>
      </p:pic>
      <p:pic>
        <p:nvPicPr>
          <p:cNvPr id="4" name="Picture 3" descr="Screen Shot 2020-04-21 at 1.40.0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9" t="35596" r="14740"/>
          <a:stretch/>
        </p:blipFill>
        <p:spPr>
          <a:xfrm>
            <a:off x="6627906" y="1244110"/>
            <a:ext cx="5283200" cy="4938833"/>
          </a:xfrm>
          <a:prstGeom prst="rect">
            <a:avLst/>
          </a:prstGeom>
        </p:spPr>
      </p:pic>
      <p:pic>
        <p:nvPicPr>
          <p:cNvPr id="6" name="Picture 5" descr="Screen Shot 2020-04-21 at 1.40.0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" t="15678" r="9489" b="63994"/>
          <a:stretch/>
        </p:blipFill>
        <p:spPr>
          <a:xfrm>
            <a:off x="53788" y="1578804"/>
            <a:ext cx="6574118" cy="20553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09337" y="2127624"/>
            <a:ext cx="105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코끼리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48694" y="2421836"/>
            <a:ext cx="105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98891" y="4030871"/>
            <a:ext cx="105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원숭이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95998" y="4030871"/>
            <a:ext cx="105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토끼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35149" y="3776729"/>
            <a:ext cx="105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기린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21290" y="5749452"/>
            <a:ext cx="105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고양이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18396" y="4880409"/>
            <a:ext cx="1051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강아지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1 at 1.42.39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22" r="1" b="95207"/>
          <a:stretch/>
        </p:blipFill>
        <p:spPr>
          <a:xfrm>
            <a:off x="-101600" y="-1"/>
            <a:ext cx="11073099" cy="675341"/>
          </a:xfrm>
          <a:prstGeom prst="rect">
            <a:avLst/>
          </a:prstGeom>
        </p:spPr>
      </p:pic>
      <p:pic>
        <p:nvPicPr>
          <p:cNvPr id="6" name="Picture 5" descr="Screen Shot 2020-04-21 at 1.42.39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" t="51983" r="14718"/>
          <a:stretch/>
        </p:blipFill>
        <p:spPr>
          <a:xfrm>
            <a:off x="6424706" y="1115572"/>
            <a:ext cx="5539020" cy="4280504"/>
          </a:xfrm>
          <a:prstGeom prst="rect">
            <a:avLst/>
          </a:prstGeom>
        </p:spPr>
      </p:pic>
      <p:pic>
        <p:nvPicPr>
          <p:cNvPr id="7" name="Picture 6" descr="Screen Shot 2020-04-21 at 1.42.39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" t="4836" r="10206" b="48453"/>
          <a:stretch/>
        </p:blipFill>
        <p:spPr>
          <a:xfrm>
            <a:off x="0" y="1020623"/>
            <a:ext cx="6572158" cy="44704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18355" y="3255824"/>
            <a:ext cx="2174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동물원에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8355" y="4801347"/>
            <a:ext cx="274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놀이 기구를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타고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70732" y="1775012"/>
            <a:ext cx="1974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농구를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하고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59421" y="3213224"/>
            <a:ext cx="2573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아이스크림을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먹고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0732" y="457349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케이크를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만들고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25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1 at 1.43.4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" b="94708"/>
          <a:stretch/>
        </p:blipFill>
        <p:spPr>
          <a:xfrm>
            <a:off x="282043" y="131482"/>
            <a:ext cx="10204118" cy="657412"/>
          </a:xfrm>
          <a:prstGeom prst="rect">
            <a:avLst/>
          </a:prstGeom>
        </p:spPr>
      </p:pic>
      <p:pic>
        <p:nvPicPr>
          <p:cNvPr id="4" name="Picture 3" descr="Screen Shot 2020-04-21 at 1.43.4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7" t="4575" r="17256" b="64401"/>
          <a:stretch/>
        </p:blipFill>
        <p:spPr>
          <a:xfrm>
            <a:off x="334682" y="1376223"/>
            <a:ext cx="4811059" cy="2950742"/>
          </a:xfrm>
          <a:prstGeom prst="rect">
            <a:avLst/>
          </a:prstGeom>
        </p:spPr>
      </p:pic>
      <p:pic>
        <p:nvPicPr>
          <p:cNvPr id="7" name="Picture 6" descr="Screen Shot 2020-04-21 at 1.43.4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" t="36732" r="21080"/>
          <a:stretch/>
        </p:blipFill>
        <p:spPr>
          <a:xfrm>
            <a:off x="5235386" y="788893"/>
            <a:ext cx="5665695" cy="53339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2777" y="1943886"/>
            <a:ext cx="243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친구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생일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파티에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갔어요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2777" y="2851594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도서관에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갈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2777" y="3783570"/>
            <a:ext cx="1446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축구를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했어요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2777" y="4715546"/>
            <a:ext cx="222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수영장에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갈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92777" y="5647522"/>
            <a:ext cx="164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한글학교에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가요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25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1 at 1.44.2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47" b="77603"/>
          <a:stretch/>
        </p:blipFill>
        <p:spPr>
          <a:xfrm>
            <a:off x="164381" y="47812"/>
            <a:ext cx="7862019" cy="1921436"/>
          </a:xfrm>
          <a:prstGeom prst="rect">
            <a:avLst/>
          </a:prstGeom>
        </p:spPr>
      </p:pic>
      <p:pic>
        <p:nvPicPr>
          <p:cNvPr id="4" name="Picture 3" descr="Screen Shot 2020-04-21 at 1.44.2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3" t="80375" r="5876" b="1008"/>
          <a:stretch/>
        </p:blipFill>
        <p:spPr>
          <a:xfrm>
            <a:off x="5964518" y="2820894"/>
            <a:ext cx="6084047" cy="1876613"/>
          </a:xfrm>
          <a:prstGeom prst="rect">
            <a:avLst/>
          </a:prstGeom>
        </p:spPr>
      </p:pic>
      <p:pic>
        <p:nvPicPr>
          <p:cNvPr id="6" name="Picture 5" descr="Screen Shot 2020-04-21 at 1.44.2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5" t="23314" r="5014" b="22488"/>
          <a:stretch/>
        </p:blipFill>
        <p:spPr>
          <a:xfrm>
            <a:off x="164381" y="2115670"/>
            <a:ext cx="568658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52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ko-KR" altLang="en-US" dirty="0"/>
              <a:t>재외동포를 위한 한국어 </a:t>
            </a:r>
            <a:r>
              <a:rPr lang="en-US" altLang="ko-KR" dirty="0"/>
              <a:t>1-2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</a:p>
          <a:p>
            <a:r>
              <a:rPr lang="ko-KR" altLang="en-US" sz="2400" dirty="0" err="1"/>
              <a:t>수학동화</a:t>
            </a:r>
            <a:r>
              <a:rPr lang="ko-KR" altLang="en-US" sz="2400" dirty="0"/>
              <a:t> 비행기를 찾아서 </a:t>
            </a:r>
            <a:r>
              <a:rPr lang="en-US" altLang="ko-KR" sz="2400" dirty="0"/>
              <a:t>5</a:t>
            </a:r>
            <a:r>
              <a:rPr lang="ko-KR" altLang="en-US" sz="2400" dirty="0"/>
              <a:t>  </a:t>
            </a:r>
            <a:r>
              <a:rPr lang="en-US" altLang="ko-KR" sz="2400" dirty="0" err="1"/>
              <a:t>kidsfree.co.kr</a:t>
            </a:r>
            <a:endParaRPr lang="en-US" altLang="ko-KR" sz="2400" dirty="0"/>
          </a:p>
          <a:p>
            <a:r>
              <a:rPr lang="en-US" altLang="ko-KR" sz="2400" dirty="0"/>
              <a:t>https://</a:t>
            </a:r>
            <a:r>
              <a:rPr lang="en-US" altLang="ko-KR" sz="2400" dirty="0" err="1"/>
              <a:t>youtu.be</a:t>
            </a:r>
            <a:r>
              <a:rPr lang="en-US" altLang="ko-KR" sz="2400" dirty="0"/>
              <a:t>/0h7Ri0qcw7M</a:t>
            </a:r>
          </a:p>
          <a:p>
            <a:endParaRPr lang="en-US" dirty="0"/>
          </a:p>
          <a:p>
            <a:r>
              <a:rPr lang="en-US" dirty="0"/>
              <a:t>Image </a:t>
            </a:r>
            <a:r>
              <a:rPr lang="ko-KR" altLang="en-US" dirty="0"/>
              <a:t>출처</a:t>
            </a:r>
            <a:r>
              <a:rPr lang="en-US" altLang="ko-KR" dirty="0"/>
              <a:t>:</a:t>
            </a:r>
          </a:p>
          <a:p>
            <a:pPr>
              <a:buFont typeface="Wingdings" charset="2"/>
              <a:buChar char="Ø"/>
            </a:pPr>
            <a:r>
              <a:rPr lang="en-US" altLang="ko-KR" dirty="0" err="1"/>
              <a:t>google.com</a:t>
            </a:r>
            <a:endParaRPr lang="en-US" altLang="ko-KR" dirty="0"/>
          </a:p>
          <a:p>
            <a:pPr>
              <a:buFont typeface="Wingdings" charset="2"/>
              <a:buChar char="Ø"/>
            </a:pPr>
            <a:r>
              <a:rPr lang="en-US" altLang="ko-KR" dirty="0" err="1"/>
              <a:t>Flaticon.com</a:t>
            </a:r>
            <a:endParaRPr lang="en-US" altLang="ko-KR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119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Screen Shot 2020-04-20 at 11.04.59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999" y="1081721"/>
            <a:ext cx="9699625" cy="5087303"/>
          </a:xfrm>
          <a:prstGeom prst="rect">
            <a:avLst/>
          </a:prstGeom>
        </p:spPr>
      </p:pic>
      <p:pic>
        <p:nvPicPr>
          <p:cNvPr id="7" name="Track 0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99600" y="2720975"/>
            <a:ext cx="812800" cy="81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01749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0342" y="3682444"/>
            <a:ext cx="3915464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다시 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52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79449" y="333375"/>
            <a:ext cx="10766425" cy="50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: </a:t>
            </a:r>
            <a:r>
              <a:rPr lang="ko-KR" altLang="en-US" dirty="0">
                <a:solidFill>
                  <a:srgbClr val="0000FF"/>
                </a:solidFill>
              </a:rPr>
              <a:t>지연이는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지난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주말에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뭘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했어요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0000FF"/>
                </a:solidFill>
              </a:rPr>
              <a:t>        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아빠하고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같이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동물원에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갔어요</a:t>
            </a:r>
            <a:endParaRPr lang="en-US" altLang="ko-KR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 : </a:t>
            </a:r>
            <a:r>
              <a:rPr lang="ko-KR" altLang="en-US" dirty="0">
                <a:solidFill>
                  <a:srgbClr val="0000FF"/>
                </a:solidFill>
              </a:rPr>
              <a:t>동물원에서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무슨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동물을</a:t>
            </a:r>
            <a:r>
              <a:rPr lang="en-US" altLang="ko-KR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00FF"/>
                </a:solidFill>
              </a:rPr>
              <a:t>봤어요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  </a:t>
            </a:r>
            <a:r>
              <a:rPr lang="ko-KR" altLang="en-US" dirty="0">
                <a:solidFill>
                  <a:srgbClr val="FF0000"/>
                </a:solidFill>
              </a:rPr>
              <a:t>곰하고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사자를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봤어요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 descr="Screen Shot 2020-04-20 at 11.57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32700" cy="1270000"/>
          </a:xfrm>
          <a:prstGeom prst="rect">
            <a:avLst/>
          </a:prstGeom>
        </p:spPr>
      </p:pic>
      <p:pic>
        <p:nvPicPr>
          <p:cNvPr id="4" name="Picture 3" descr="Screen Shot 2020-04-20 at 11.58.4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65" y="1156591"/>
            <a:ext cx="5488560" cy="4699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Picture 5" descr="Screen Shot 2020-04-21 at 12.00.3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123" y="1206500"/>
            <a:ext cx="5532043" cy="1936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1453" y="1452258"/>
            <a:ext cx="5524500" cy="36009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4000" dirty="0"/>
              <a:t>-</a:t>
            </a:r>
            <a:r>
              <a:rPr lang="ko-KR" altLang="en-US" sz="4000" dirty="0"/>
              <a:t>고</a:t>
            </a:r>
            <a:r>
              <a:rPr lang="en-US" altLang="ko-KR" sz="4000" dirty="0"/>
              <a:t> </a:t>
            </a:r>
            <a:r>
              <a:rPr lang="ko-KR" altLang="en-US" sz="4000" dirty="0"/>
              <a:t>싶어</a:t>
            </a:r>
            <a:r>
              <a:rPr lang="en-US" altLang="ko-KR" sz="4000" dirty="0"/>
              <a:t> </a:t>
            </a:r>
            <a:r>
              <a:rPr lang="ko-KR" altLang="en-US" sz="4000" dirty="0"/>
              <a:t>하다</a:t>
            </a:r>
            <a:r>
              <a:rPr lang="en-US" altLang="ko-KR" sz="2000" dirty="0"/>
              <a:t>.</a:t>
            </a:r>
          </a:p>
          <a:p>
            <a:r>
              <a:rPr lang="en-US" altLang="ko-KR" sz="2000" dirty="0"/>
              <a:t>: </a:t>
            </a:r>
            <a:r>
              <a:rPr lang="ko-KR" altLang="en-US" sz="2000" dirty="0"/>
              <a:t>다른</a:t>
            </a:r>
            <a:r>
              <a:rPr lang="en-US" altLang="ko-KR" sz="2000" dirty="0"/>
              <a:t> </a:t>
            </a:r>
            <a:r>
              <a:rPr lang="ko-KR" altLang="en-US" sz="2000" dirty="0"/>
              <a:t>사람에</a:t>
            </a:r>
            <a:r>
              <a:rPr lang="en-US" altLang="ko-KR" sz="2000" dirty="0"/>
              <a:t> </a:t>
            </a:r>
            <a:r>
              <a:rPr lang="ko-KR" altLang="en-US" sz="2000" dirty="0"/>
              <a:t>대한</a:t>
            </a:r>
            <a:r>
              <a:rPr lang="en-US" altLang="ko-KR" sz="2000" dirty="0"/>
              <a:t> </a:t>
            </a:r>
            <a:r>
              <a:rPr lang="ko-KR" altLang="en-US" sz="2000" dirty="0"/>
              <a:t>이야기를</a:t>
            </a:r>
            <a:r>
              <a:rPr lang="en-US" altLang="ko-KR" sz="2000" dirty="0"/>
              <a:t> </a:t>
            </a:r>
            <a:r>
              <a:rPr lang="ko-KR" altLang="en-US" sz="2000" dirty="0"/>
              <a:t>할</a:t>
            </a:r>
            <a:r>
              <a:rPr lang="en-US" altLang="ko-KR" sz="2000" dirty="0"/>
              <a:t> </a:t>
            </a:r>
            <a:r>
              <a:rPr lang="ko-KR" altLang="en-US" sz="2000" dirty="0"/>
              <a:t>때만</a:t>
            </a:r>
            <a:r>
              <a:rPr lang="en-US" altLang="ko-KR" sz="2000" dirty="0"/>
              <a:t> </a:t>
            </a:r>
            <a:r>
              <a:rPr lang="ko-KR" altLang="en-US" sz="2000" dirty="0"/>
              <a:t>사용할</a:t>
            </a:r>
            <a:r>
              <a:rPr lang="en-US" altLang="ko-KR" sz="2000" dirty="0"/>
              <a:t> </a:t>
            </a:r>
            <a:r>
              <a:rPr lang="ko-KR" altLang="en-US" sz="2000" dirty="0"/>
              <a:t>수</a:t>
            </a:r>
            <a:r>
              <a:rPr lang="en-US" altLang="ko-KR" sz="2000" dirty="0"/>
              <a:t> </a:t>
            </a:r>
            <a:r>
              <a:rPr lang="ko-KR" altLang="en-US" sz="2000" dirty="0"/>
              <a:t>있어요</a:t>
            </a:r>
            <a:endParaRPr lang="en-US" altLang="ko-KR" sz="2000" dirty="0"/>
          </a:p>
          <a:p>
            <a:endParaRPr lang="en-US" altLang="ko-KR" sz="3200" dirty="0"/>
          </a:p>
          <a:p>
            <a:r>
              <a:rPr lang="ko-KR" altLang="en-US" sz="2800" dirty="0"/>
              <a:t>다니엘은</a:t>
            </a:r>
            <a:r>
              <a:rPr lang="en-US" altLang="ko-KR" sz="2800" dirty="0"/>
              <a:t> </a:t>
            </a:r>
            <a:r>
              <a:rPr lang="ko-KR" altLang="en-US" sz="2800" dirty="0"/>
              <a:t>축구를</a:t>
            </a:r>
            <a:r>
              <a:rPr lang="en-US" altLang="ko-KR" sz="2800" dirty="0"/>
              <a:t> </a:t>
            </a:r>
            <a:r>
              <a:rPr lang="ko-KR" altLang="en-US" sz="2800" u="sng" dirty="0">
                <a:solidFill>
                  <a:srgbClr val="FF0000"/>
                </a:solidFill>
              </a:rPr>
              <a:t>하고</a:t>
            </a:r>
            <a:r>
              <a:rPr lang="en-US" altLang="ko-KR" sz="2800" u="sng" dirty="0">
                <a:solidFill>
                  <a:srgbClr val="FF0000"/>
                </a:solidFill>
              </a:rPr>
              <a:t> </a:t>
            </a:r>
            <a:r>
              <a:rPr lang="ko-KR" altLang="en-US" sz="2800" u="sng" dirty="0">
                <a:solidFill>
                  <a:srgbClr val="FF0000"/>
                </a:solidFill>
              </a:rPr>
              <a:t>싶어</a:t>
            </a:r>
            <a:r>
              <a:rPr lang="en-US" altLang="ko-KR" sz="2800" u="sng" dirty="0">
                <a:solidFill>
                  <a:srgbClr val="FF0000"/>
                </a:solidFill>
              </a:rPr>
              <a:t> </a:t>
            </a:r>
            <a:r>
              <a:rPr lang="ko-KR" altLang="en-US" sz="2800" u="sng" dirty="0">
                <a:solidFill>
                  <a:srgbClr val="FF0000"/>
                </a:solidFill>
              </a:rPr>
              <a:t>해요</a:t>
            </a:r>
            <a:r>
              <a:rPr lang="en-US" altLang="ko-KR" sz="2800" u="sng" dirty="0">
                <a:solidFill>
                  <a:srgbClr val="FF0000"/>
                </a:solidFill>
              </a:rPr>
              <a:t>.</a:t>
            </a:r>
          </a:p>
          <a:p>
            <a:endParaRPr lang="en-US" sz="3200" u="sng" dirty="0">
              <a:solidFill>
                <a:srgbClr val="FF0000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민수는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1"/>
                </a:solidFill>
              </a:rPr>
              <a:t>어디에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가고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싶어 해요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endParaRPr lang="en-US" altLang="ko-KR" sz="2800" dirty="0">
              <a:solidFill>
                <a:srgbClr val="000000"/>
              </a:solidFill>
            </a:endParaRPr>
          </a:p>
          <a:p>
            <a:r>
              <a:rPr lang="ko-KR" altLang="en-US" sz="2800" dirty="0">
                <a:solidFill>
                  <a:srgbClr val="000000"/>
                </a:solidFill>
              </a:rPr>
              <a:t>민수는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</a:rPr>
              <a:t>바다에</a:t>
            </a:r>
            <a:r>
              <a:rPr lang="en-US" altLang="ko-KR" sz="2800" dirty="0">
                <a:solidFill>
                  <a:srgbClr val="000000"/>
                </a:solidFill>
              </a:rPr>
              <a:t> </a:t>
            </a:r>
            <a:r>
              <a:rPr lang="ko-KR" altLang="en-US" sz="2800" u="sng" dirty="0">
                <a:solidFill>
                  <a:srgbClr val="000000"/>
                </a:solidFill>
              </a:rPr>
              <a:t>가고</a:t>
            </a:r>
            <a:r>
              <a:rPr lang="en-US" altLang="ko-KR" sz="2800" u="sng" dirty="0">
                <a:solidFill>
                  <a:srgbClr val="000000"/>
                </a:solidFill>
              </a:rPr>
              <a:t> </a:t>
            </a:r>
            <a:r>
              <a:rPr lang="ko-KR" altLang="en-US" sz="2800" u="sng" dirty="0">
                <a:solidFill>
                  <a:srgbClr val="000000"/>
                </a:solidFill>
              </a:rPr>
              <a:t>싶어</a:t>
            </a:r>
            <a:r>
              <a:rPr lang="en-US" altLang="ko-KR" sz="2800" u="sng" dirty="0">
                <a:solidFill>
                  <a:srgbClr val="000000"/>
                </a:solidFill>
              </a:rPr>
              <a:t> </a:t>
            </a:r>
            <a:r>
              <a:rPr lang="ko-KR" altLang="en-US" sz="2800" u="sng" dirty="0">
                <a:solidFill>
                  <a:srgbClr val="000000"/>
                </a:solidFill>
              </a:rPr>
              <a:t>해요</a:t>
            </a:r>
            <a:r>
              <a:rPr lang="en-US" altLang="ko-KR" sz="2800" u="sng" dirty="0">
                <a:solidFill>
                  <a:srgbClr val="000000"/>
                </a:solidFill>
              </a:rPr>
              <a:t>.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250" y="238125"/>
            <a:ext cx="574870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동사</a:t>
            </a:r>
            <a:r>
              <a:rPr lang="en-US" altLang="ko-KR" sz="2400" dirty="0"/>
              <a:t> </a:t>
            </a:r>
            <a:r>
              <a:rPr lang="ko-KR" altLang="en-US" sz="2400" dirty="0"/>
              <a:t>뒤에</a:t>
            </a:r>
            <a:r>
              <a:rPr lang="en-US" altLang="ko-KR" sz="2400" dirty="0"/>
              <a:t> </a:t>
            </a:r>
            <a:r>
              <a:rPr lang="ko-KR" altLang="en-US" sz="2400" dirty="0"/>
              <a:t>붙여</a:t>
            </a:r>
            <a:r>
              <a:rPr lang="en-US" altLang="ko-KR" sz="2400" dirty="0"/>
              <a:t> </a:t>
            </a:r>
            <a:r>
              <a:rPr lang="ko-KR" altLang="en-US" sz="2400" dirty="0"/>
              <a:t>희망을</a:t>
            </a:r>
            <a:r>
              <a:rPr lang="en-US" altLang="ko-KR" sz="2400" dirty="0"/>
              <a:t> </a:t>
            </a:r>
            <a:r>
              <a:rPr lang="ko-KR" altLang="en-US" sz="2400" dirty="0"/>
              <a:t>나타낼 때</a:t>
            </a:r>
            <a:r>
              <a:rPr lang="en-US" altLang="ko-KR" sz="2400" dirty="0"/>
              <a:t> </a:t>
            </a:r>
            <a:r>
              <a:rPr lang="ko-KR" altLang="en-US" sz="2400" dirty="0"/>
              <a:t>쓰는</a:t>
            </a:r>
            <a:r>
              <a:rPr lang="en-US" altLang="ko-KR" sz="2400" dirty="0"/>
              <a:t> </a:t>
            </a:r>
            <a:r>
              <a:rPr lang="ko-KR" altLang="en-US" sz="2400" dirty="0"/>
              <a:t>말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6250" y="1416109"/>
            <a:ext cx="5355479" cy="36625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ko-KR" sz="4000" dirty="0"/>
              <a:t>-</a:t>
            </a:r>
            <a:r>
              <a:rPr lang="ko-KR" altLang="en-US" sz="4000" dirty="0"/>
              <a:t>고</a:t>
            </a:r>
            <a:r>
              <a:rPr lang="en-US" altLang="ko-KR" sz="4000" dirty="0"/>
              <a:t> </a:t>
            </a:r>
            <a:r>
              <a:rPr lang="ko-KR" altLang="en-US" sz="4000" dirty="0"/>
              <a:t>싶다 </a:t>
            </a:r>
            <a:r>
              <a:rPr lang="en-US" altLang="ko-KR" sz="4000" dirty="0"/>
              <a:t>(</a:t>
            </a:r>
            <a:r>
              <a:rPr lang="ko-KR" altLang="en-US" sz="4000" dirty="0"/>
              <a:t>싶어요</a:t>
            </a:r>
            <a:r>
              <a:rPr lang="en-US" altLang="ko-KR" sz="4000" dirty="0"/>
              <a:t>)</a:t>
            </a:r>
          </a:p>
          <a:p>
            <a:r>
              <a:rPr lang="en-US" altLang="ko-KR" sz="2000" dirty="0"/>
              <a:t>: </a:t>
            </a:r>
            <a:r>
              <a:rPr lang="ko-KR" altLang="en-US" sz="2000" dirty="0"/>
              <a:t>나에</a:t>
            </a:r>
            <a:r>
              <a:rPr lang="en-US" altLang="ko-KR" sz="2000" dirty="0"/>
              <a:t> </a:t>
            </a:r>
            <a:r>
              <a:rPr lang="ko-KR" altLang="en-US" sz="2000" dirty="0"/>
              <a:t>대한</a:t>
            </a:r>
            <a:r>
              <a:rPr lang="en-US" altLang="ko-KR" sz="2000" dirty="0"/>
              <a:t> </a:t>
            </a:r>
            <a:r>
              <a:rPr lang="ko-KR" altLang="en-US" sz="2000" dirty="0"/>
              <a:t>이야기를</a:t>
            </a:r>
            <a:r>
              <a:rPr lang="en-US" altLang="ko-KR" sz="2000" dirty="0"/>
              <a:t> </a:t>
            </a:r>
            <a:r>
              <a:rPr lang="ko-KR" altLang="en-US" sz="2000" dirty="0"/>
              <a:t>할</a:t>
            </a:r>
            <a:r>
              <a:rPr lang="en-US" altLang="ko-KR" sz="2000" dirty="0"/>
              <a:t> </a:t>
            </a:r>
            <a:r>
              <a:rPr lang="ko-KR" altLang="en-US" sz="2000" dirty="0"/>
              <a:t>때만</a:t>
            </a:r>
            <a:r>
              <a:rPr lang="en-US" altLang="ko-KR" sz="2000" dirty="0"/>
              <a:t> </a:t>
            </a:r>
            <a:r>
              <a:rPr lang="ko-KR" altLang="en-US" sz="2000" dirty="0"/>
              <a:t>사용할</a:t>
            </a:r>
            <a:r>
              <a:rPr lang="en-US" altLang="ko-KR" sz="2000" dirty="0"/>
              <a:t> </a:t>
            </a:r>
            <a:r>
              <a:rPr lang="ko-KR" altLang="en-US" sz="2000" dirty="0"/>
              <a:t>수</a:t>
            </a:r>
            <a:r>
              <a:rPr lang="en-US" altLang="ko-KR" sz="2000" dirty="0"/>
              <a:t> </a:t>
            </a:r>
            <a:r>
              <a:rPr lang="ko-KR" altLang="en-US" sz="2000" dirty="0"/>
              <a:t>있어요</a:t>
            </a:r>
            <a:endParaRPr lang="en-US" altLang="ko-KR" sz="2000" dirty="0"/>
          </a:p>
          <a:p>
            <a:endParaRPr lang="en-US" altLang="ko-KR" sz="3200" dirty="0"/>
          </a:p>
          <a:p>
            <a:r>
              <a:rPr lang="ko-KR" altLang="en-US" sz="3200" dirty="0"/>
              <a:t>나는</a:t>
            </a:r>
            <a:r>
              <a:rPr lang="en-US" altLang="ko-KR" sz="3200" dirty="0"/>
              <a:t> </a:t>
            </a:r>
            <a:r>
              <a:rPr lang="ko-KR" altLang="en-US" sz="3200" dirty="0"/>
              <a:t>물을</a:t>
            </a:r>
            <a:r>
              <a:rPr lang="en-US" altLang="ko-KR" sz="3200" dirty="0"/>
              <a:t> </a:t>
            </a:r>
            <a:r>
              <a:rPr lang="ko-KR" altLang="en-US" sz="3200" u="sng" dirty="0">
                <a:solidFill>
                  <a:srgbClr val="FF0000"/>
                </a:solidFill>
              </a:rPr>
              <a:t>마시고</a:t>
            </a:r>
            <a:r>
              <a:rPr lang="en-US" altLang="ko-KR" sz="3200" u="sng" dirty="0">
                <a:solidFill>
                  <a:srgbClr val="FF0000"/>
                </a:solidFill>
              </a:rPr>
              <a:t> </a:t>
            </a:r>
            <a:r>
              <a:rPr lang="ko-KR" altLang="en-US" sz="3200" u="sng" dirty="0">
                <a:solidFill>
                  <a:srgbClr val="FF0000"/>
                </a:solidFill>
              </a:rPr>
              <a:t>싶어요</a:t>
            </a:r>
            <a:r>
              <a:rPr lang="en-US" altLang="ko-KR" sz="3200" u="sng" dirty="0">
                <a:solidFill>
                  <a:srgbClr val="FF0000"/>
                </a:solidFill>
              </a:rPr>
              <a:t>.</a:t>
            </a:r>
            <a:endParaRPr lang="en-US" sz="3200" u="sng" dirty="0">
              <a:solidFill>
                <a:srgbClr val="FF0000"/>
              </a:solidFill>
            </a:endParaRPr>
          </a:p>
          <a:p>
            <a:endParaRPr lang="en-US" sz="3200" u="sng" dirty="0">
              <a:solidFill>
                <a:srgbClr val="FF0000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날씨가</a:t>
            </a:r>
            <a:r>
              <a:rPr lang="en-US" altLang="ko-KR" sz="2800" dirty="0">
                <a:solidFill>
                  <a:schemeClr val="tx1"/>
                </a:solidFill>
              </a:rPr>
              <a:t>  </a:t>
            </a:r>
            <a:r>
              <a:rPr lang="ko-KR" altLang="en-US" sz="2800" dirty="0">
                <a:solidFill>
                  <a:schemeClr val="tx1"/>
                </a:solidFill>
              </a:rPr>
              <a:t>더워요</a:t>
            </a:r>
            <a:r>
              <a:rPr lang="en-US" altLang="ko-KR" sz="2800" dirty="0">
                <a:solidFill>
                  <a:schemeClr val="tx1"/>
                </a:solidFill>
              </a:rPr>
              <a:t>. </a:t>
            </a:r>
            <a:r>
              <a:rPr lang="ko-KR" altLang="en-US" sz="2800" dirty="0">
                <a:solidFill>
                  <a:schemeClr val="tx1"/>
                </a:solidFill>
              </a:rPr>
              <a:t>뭘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먹고</a:t>
            </a:r>
            <a:r>
              <a:rPr lang="en-US" altLang="ko-KR" sz="2800" u="sng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싶어요</a:t>
            </a:r>
            <a:r>
              <a:rPr lang="en-US" altLang="ko-KR" sz="2800" u="sng" dirty="0">
                <a:solidFill>
                  <a:schemeClr val="tx1"/>
                </a:solidFill>
              </a:rPr>
              <a:t>?</a:t>
            </a:r>
          </a:p>
          <a:p>
            <a:r>
              <a:rPr lang="ko-KR" altLang="en-US" sz="2800" dirty="0">
                <a:solidFill>
                  <a:schemeClr val="tx1"/>
                </a:solidFill>
              </a:rPr>
              <a:t>아이스크림을</a:t>
            </a:r>
            <a:r>
              <a:rPr lang="en-US" altLang="ko-KR" sz="2800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먹고</a:t>
            </a:r>
            <a:r>
              <a:rPr lang="en-US" altLang="ko-KR" sz="2800" u="sng" dirty="0">
                <a:solidFill>
                  <a:schemeClr val="tx1"/>
                </a:solidFill>
              </a:rPr>
              <a:t> </a:t>
            </a:r>
            <a:r>
              <a:rPr lang="ko-KR" altLang="en-US" sz="2800" u="sng" dirty="0">
                <a:solidFill>
                  <a:schemeClr val="tx1"/>
                </a:solidFill>
              </a:rPr>
              <a:t>싶어요</a:t>
            </a:r>
            <a:r>
              <a:rPr lang="en-US" altLang="ko-KR" sz="2800" u="sng" dirty="0">
                <a:solidFill>
                  <a:schemeClr val="tx1"/>
                </a:solidFill>
              </a:rPr>
              <a:t>.</a:t>
            </a:r>
            <a:endParaRPr lang="en-US" sz="32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~고 싶어요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436" y="210111"/>
            <a:ext cx="6252708" cy="57482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13CFB0-E67C-8545-8AEC-FC100354AE3C}"/>
              </a:ext>
            </a:extLst>
          </p:cNvPr>
          <p:cNvSpPr txBox="1"/>
          <p:nvPr/>
        </p:nvSpPr>
        <p:spPr>
          <a:xfrm>
            <a:off x="7951304" y="5297558"/>
            <a:ext cx="1182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@</a:t>
            </a:r>
            <a:r>
              <a:rPr lang="en-US" altLang="ko-KR" sz="800" dirty="0" err="1"/>
              <a:t>google.com</a:t>
            </a:r>
            <a:endParaRPr lang="en-US" sz="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7A486E-EF7F-764F-ACD7-14D9F265A424}"/>
              </a:ext>
            </a:extLst>
          </p:cNvPr>
          <p:cNvSpPr txBox="1"/>
          <p:nvPr/>
        </p:nvSpPr>
        <p:spPr>
          <a:xfrm>
            <a:off x="7359926" y="2259725"/>
            <a:ext cx="11827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@</a:t>
            </a:r>
            <a:r>
              <a:rPr lang="en-US" altLang="ko-KR" sz="800" dirty="0" err="1"/>
              <a:t>google.com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1849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Screen Shot 2020-04-21 at 1.30.4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02" y="138634"/>
            <a:ext cx="10261298" cy="595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Screen Shot 2020-04-21 at 2.08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50" y="0"/>
            <a:ext cx="7666746" cy="618044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38875" y="4349750"/>
            <a:ext cx="2206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만나고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86966" y="3260209"/>
            <a:ext cx="1247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42591" y="5435084"/>
            <a:ext cx="2109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바비큐를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하고</a:t>
            </a:r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싶어요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0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6360</TotalTime>
  <Words>798</Words>
  <Application>Microsoft Macintosh PowerPoint</Application>
  <PresentationFormat>Widescreen</PresentationFormat>
  <Paragraphs>156</Paragraphs>
  <Slides>25</Slides>
  <Notes>22</Notes>
  <HiddenSlides>0</HiddenSlides>
  <MMClips>2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Wingdings</vt:lpstr>
      <vt:lpstr>1_Office Theme</vt:lpstr>
      <vt:lpstr>Document</vt:lpstr>
      <vt:lpstr>     재외동포를 위한 한국어 (영어권)   1-2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sanghoon lee</cp:lastModifiedBy>
  <cp:revision>72</cp:revision>
  <dcterms:created xsi:type="dcterms:W3CDTF">2020-04-18T22:55:50Z</dcterms:created>
  <dcterms:modified xsi:type="dcterms:W3CDTF">2020-06-08T15:24:15Z</dcterms:modified>
</cp:coreProperties>
</file>